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4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2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5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7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4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5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6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8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7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5E1A4-AB4B-4BD3-BD61-E773674CE826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7FE8D-EE10-478E-AEC6-C2145C908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9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 Список правоустанавливающих документов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0" y="1848465"/>
            <a:ext cx="9085006" cy="411971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900" y="5544284"/>
            <a:ext cx="8779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Этапы прохождения экспертизы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9987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1. После обследования объекта нашей подрядной организацией, на основании технического задания и исходных данных направленных в их адрес, выполняется рабочая (проектная) документация на размещение базовой станции сотовой связи (БС). В составе рабочей документации находится том «Охрана окружающей среды» (ООС). </a:t>
            </a:r>
          </a:p>
          <a:p>
            <a:r>
              <a:rPr lang="ru-RU" dirty="0" smtClean="0"/>
              <a:t>2. Том ООС направляем в специализированную организацию ФБУЗ «Центр гигиены и эпидемиологии в г. </a:t>
            </a:r>
            <a:r>
              <a:rPr lang="ru-RU" dirty="0" err="1" smtClean="0"/>
              <a:t>С.Петербург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3. На основании технических характеристик в томе ООС ФБУЗ «Центр гигиены и эпидемиологии в г. </a:t>
            </a:r>
            <a:r>
              <a:rPr lang="ru-RU" dirty="0" err="1" smtClean="0"/>
              <a:t>С.Петербург</a:t>
            </a:r>
            <a:r>
              <a:rPr lang="ru-RU" dirty="0" smtClean="0"/>
              <a:t>» делает свое экспертное заключение на рабочую (проектную) документацию, в котором содержится: информация о границах санитарно-защитной зоны и зоны ограничения застройки. Нормативно-методическая документация на основании которой выполнялась экспертиза. Расчетные уровни плотности потока энергии, электромагнитного поля. </a:t>
            </a:r>
          </a:p>
          <a:p>
            <a:r>
              <a:rPr lang="ru-RU" dirty="0" smtClean="0"/>
              <a:t>4. На основании перечисленных характеристик дают предварительное заключение о возможности безопасного размещения нашего оборудования сотовой связи. </a:t>
            </a:r>
          </a:p>
          <a:p>
            <a:r>
              <a:rPr lang="ru-RU" dirty="0" smtClean="0"/>
              <a:t>5. Далее экспертное заключение подается в органы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, которые выдают окончательное санитарно-эпидемиологическое заключение на проектную документацию базовой станции сотовой связи о соответствии или не соответствии государственным санитарно-эпидемиологическим правилам и нормативам. </a:t>
            </a:r>
          </a:p>
          <a:p>
            <a:r>
              <a:rPr lang="ru-RU" dirty="0" smtClean="0"/>
              <a:t>6. После строительства и вывода в эфир базовой станции сотовой связи приглашаются сотрудники ФБУЗ «Центр гигиены и эпидемиологии в г. </a:t>
            </a:r>
            <a:r>
              <a:rPr lang="ru-RU" dirty="0" err="1" smtClean="0"/>
              <a:t>С.Петербург</a:t>
            </a:r>
            <a:r>
              <a:rPr lang="ru-RU" dirty="0" smtClean="0"/>
              <a:t>» на выполнение замеров в натуре в пределах границ санитарно-защитной зоны и зоны ограничения застройки.</a:t>
            </a:r>
          </a:p>
          <a:p>
            <a:r>
              <a:rPr lang="ru-RU" dirty="0" smtClean="0"/>
              <a:t> 7. После выполнения замеров силами ФБУЗ формируется протокол результатов измерений. </a:t>
            </a:r>
          </a:p>
          <a:p>
            <a:r>
              <a:rPr lang="ru-RU" dirty="0" smtClean="0"/>
              <a:t>8. Протокол направляется в органы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и оператор получает окончательное заключение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о соответствии СанПиНам электромагнитного излучения при эксплуатации базовой станции сотовой связи, а так же превышает оно СанПиН или нет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900" y="5802381"/>
            <a:ext cx="8779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385"/>
          </a:xfrm>
          <a:solidFill>
            <a:srgbClr val="FF3399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Образец экспертизы</a:t>
            </a:r>
            <a:endParaRPr lang="ru-RU" sz="36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1553498"/>
            <a:ext cx="4277033" cy="500461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0" y="1553498"/>
            <a:ext cx="4227871" cy="500461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181" y="5750761"/>
            <a:ext cx="8779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3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99" y="749576"/>
            <a:ext cx="4061124" cy="5434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42" y="686073"/>
            <a:ext cx="4126468" cy="5498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857" y="5538257"/>
            <a:ext cx="8779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36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278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  Список правоустанавливающих документов</vt:lpstr>
      <vt:lpstr>Этапы прохождения экспертизы</vt:lpstr>
      <vt:lpstr>Образец экспертизы</vt:lpstr>
      <vt:lpstr>Презентация PowerPoint</vt:lpstr>
    </vt:vector>
  </TitlesOfParts>
  <Company>TELE2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Список правоустанавливающих документов</dc:title>
  <dc:creator>Соболева Наталья Викторовна</dc:creator>
  <cp:lastModifiedBy>Соболева Наталья Викторовна</cp:lastModifiedBy>
  <cp:revision>3</cp:revision>
  <dcterms:created xsi:type="dcterms:W3CDTF">2024-09-09T06:41:39Z</dcterms:created>
  <dcterms:modified xsi:type="dcterms:W3CDTF">2024-09-09T07:02:40Z</dcterms:modified>
</cp:coreProperties>
</file>